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Лекция из серии «Быть в маске» Санкт-Петербург, 2021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Терновый венец </a:t>
            </a:r>
            <a:r>
              <a:rPr lang="ru-RU" dirty="0" err="1" smtClean="0"/>
              <a:t>Балдуина</a:t>
            </a:r>
            <a:r>
              <a:rPr lang="ru-RU" dirty="0" smtClean="0"/>
              <a:t> Прокаженного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944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Лепроматозный</a:t>
            </a:r>
            <a:r>
              <a:rPr lang="ru-RU" dirty="0" smtClean="0"/>
              <a:t> тип проказы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1660777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Битва при </a:t>
            </a:r>
            <a:r>
              <a:rPr lang="ru-RU" dirty="0" err="1" smtClean="0"/>
              <a:t>Монжизаре</a:t>
            </a:r>
            <a:r>
              <a:rPr lang="ru-RU" dirty="0" smtClean="0"/>
              <a:t> Франсуа </a:t>
            </a:r>
            <a:r>
              <a:rPr lang="ru-RU" dirty="0" err="1" smtClean="0"/>
              <a:t>Лавриер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36800"/>
            <a:ext cx="7924800" cy="2641600"/>
          </a:xfrm>
        </p:spPr>
      </p:pic>
    </p:spTree>
    <p:extLst>
      <p:ext uri="{BB962C8B-B14F-4D97-AF65-F5344CB8AC3E}">
        <p14:creationId xmlns:p14="http://schemas.microsoft.com/office/powerpoint/2010/main" val="1211921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Отстатки</a:t>
            </a:r>
            <a:r>
              <a:rPr lang="ru-RU" dirty="0" smtClean="0"/>
              <a:t> фундамента крепости </a:t>
            </a:r>
            <a:r>
              <a:rPr lang="ru-RU" dirty="0" err="1" smtClean="0"/>
              <a:t>Шастелет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0" y="2151888"/>
            <a:ext cx="3901440" cy="3011424"/>
          </a:xfrm>
        </p:spPr>
      </p:pic>
    </p:spTree>
    <p:extLst>
      <p:ext uri="{BB962C8B-B14F-4D97-AF65-F5344CB8AC3E}">
        <p14:creationId xmlns:p14="http://schemas.microsoft.com/office/powerpoint/2010/main" val="1173941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Развалины замка </a:t>
            </a:r>
            <a:r>
              <a:rPr lang="ru-RU" dirty="0" err="1" smtClean="0"/>
              <a:t>бофор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0" y="2296668"/>
            <a:ext cx="3901440" cy="2721864"/>
          </a:xfrm>
        </p:spPr>
      </p:pic>
    </p:spTree>
    <p:extLst>
      <p:ext uri="{BB962C8B-B14F-4D97-AF65-F5344CB8AC3E}">
        <p14:creationId xmlns:p14="http://schemas.microsoft.com/office/powerpoint/2010/main" val="1970335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Развалины замка </a:t>
            </a:r>
            <a:r>
              <a:rPr lang="ru-RU" dirty="0" err="1" smtClean="0"/>
              <a:t>бельвуар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1446262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Замок </a:t>
            </a:r>
            <a:r>
              <a:rPr lang="ru-RU" dirty="0" err="1" smtClean="0"/>
              <a:t>Керак</a:t>
            </a:r>
            <a:r>
              <a:rPr lang="ru-RU" dirty="0" smtClean="0"/>
              <a:t> в Иордании (современный вид)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" y="2103120"/>
            <a:ext cx="4663440" cy="3108960"/>
          </a:xfrm>
        </p:spPr>
      </p:pic>
    </p:spTree>
    <p:extLst>
      <p:ext uri="{BB962C8B-B14F-4D97-AF65-F5344CB8AC3E}">
        <p14:creationId xmlns:p14="http://schemas.microsoft.com/office/powerpoint/2010/main" val="434300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417638"/>
          </a:xfrm>
        </p:spPr>
        <p:txBody>
          <a:bodyPr/>
          <a:lstStyle/>
          <a:p>
            <a:pPr algn="just"/>
            <a:r>
              <a:rPr lang="ru-RU" dirty="0" smtClean="0"/>
              <a:t>Американский Актер Эдвард </a:t>
            </a:r>
            <a:r>
              <a:rPr lang="ru-RU" dirty="0" err="1" smtClean="0"/>
              <a:t>НорТон</a:t>
            </a:r>
            <a:r>
              <a:rPr lang="ru-RU" dirty="0" smtClean="0"/>
              <a:t> в роли </a:t>
            </a:r>
            <a:r>
              <a:rPr lang="ru-RU" dirty="0" err="1" smtClean="0"/>
              <a:t>балдуина</a:t>
            </a:r>
            <a:r>
              <a:rPr lang="ru-RU" dirty="0" smtClean="0"/>
              <a:t> прокаженного в фильме «Царство небесное» </a:t>
            </a:r>
            <a:r>
              <a:rPr lang="ru-RU" dirty="0" err="1" smtClean="0"/>
              <a:t>Ридли</a:t>
            </a:r>
            <a:r>
              <a:rPr lang="ru-RU" dirty="0" smtClean="0"/>
              <a:t> Скотта 2005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2035878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Клермонский</a:t>
            </a:r>
            <a:r>
              <a:rPr lang="ru-RU" dirty="0" smtClean="0"/>
              <a:t> собор 1095 во главе с папой </a:t>
            </a:r>
            <a:r>
              <a:rPr lang="ru-RU" dirty="0" err="1" smtClean="0"/>
              <a:t>урбаном</a:t>
            </a:r>
            <a:r>
              <a:rPr lang="ru-RU" dirty="0" smtClean="0"/>
              <a:t> </a:t>
            </a:r>
            <a:r>
              <a:rPr lang="en-US" dirty="0" smtClean="0"/>
              <a:t>II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59" y="1600200"/>
            <a:ext cx="5958081" cy="4114800"/>
          </a:xfrm>
        </p:spPr>
      </p:pic>
    </p:spTree>
    <p:extLst>
      <p:ext uri="{BB962C8B-B14F-4D97-AF65-F5344CB8AC3E}">
        <p14:creationId xmlns:p14="http://schemas.microsoft.com/office/powerpoint/2010/main" val="1590262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Государства крестоносцев на ближнем востоке в первой половине </a:t>
            </a:r>
            <a:r>
              <a:rPr lang="en-US" dirty="0" smtClean="0"/>
              <a:t>XII </a:t>
            </a:r>
            <a:r>
              <a:rPr lang="ru-RU" dirty="0" smtClean="0"/>
              <a:t>века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894" y="1600200"/>
            <a:ext cx="3064212" cy="4114800"/>
          </a:xfrm>
        </p:spPr>
      </p:pic>
    </p:spTree>
    <p:extLst>
      <p:ext uri="{BB962C8B-B14F-4D97-AF65-F5344CB8AC3E}">
        <p14:creationId xmlns:p14="http://schemas.microsoft.com/office/powerpoint/2010/main" val="310081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Иерусалим как центр мира. Карта </a:t>
            </a:r>
            <a:r>
              <a:rPr lang="en-US" dirty="0" smtClean="0"/>
              <a:t>XIII</a:t>
            </a:r>
            <a:r>
              <a:rPr lang="ru-RU" dirty="0" smtClean="0"/>
              <a:t> в.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394" y="1600200"/>
            <a:ext cx="2839212" cy="4114800"/>
          </a:xfrm>
        </p:spPr>
      </p:pic>
    </p:spTree>
    <p:extLst>
      <p:ext uri="{BB962C8B-B14F-4D97-AF65-F5344CB8AC3E}">
        <p14:creationId xmlns:p14="http://schemas.microsoft.com/office/powerpoint/2010/main" val="480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Расторжение брака Амальрика </a:t>
            </a:r>
            <a:r>
              <a:rPr lang="en-US" dirty="0" smtClean="0"/>
              <a:t>I </a:t>
            </a:r>
            <a:r>
              <a:rPr lang="ru-RU" dirty="0" smtClean="0"/>
              <a:t> и Агнесс де Куртине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2166937"/>
            <a:ext cx="3333750" cy="2981325"/>
          </a:xfrm>
        </p:spPr>
      </p:pic>
    </p:spTree>
    <p:extLst>
      <p:ext uri="{BB962C8B-B14F-4D97-AF65-F5344CB8AC3E}">
        <p14:creationId xmlns:p14="http://schemas.microsoft.com/office/powerpoint/2010/main" val="2924219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Вильгельм </a:t>
            </a:r>
            <a:r>
              <a:rPr lang="ru-RU" dirty="0" err="1" smtClean="0"/>
              <a:t>Тирский</a:t>
            </a:r>
            <a:r>
              <a:rPr lang="ru-RU" dirty="0" smtClean="0"/>
              <a:t> осматривает руки </a:t>
            </a:r>
            <a:r>
              <a:rPr lang="ru-RU" dirty="0" err="1" smtClean="0"/>
              <a:t>Балдуина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376" y="1600200"/>
            <a:ext cx="4653247" cy="4114800"/>
          </a:xfrm>
        </p:spPr>
      </p:pic>
    </p:spTree>
    <p:extLst>
      <p:ext uri="{BB962C8B-B14F-4D97-AF65-F5344CB8AC3E}">
        <p14:creationId xmlns:p14="http://schemas.microsoft.com/office/powerpoint/2010/main" val="2490106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Смерть Амальрика </a:t>
            </a:r>
            <a:r>
              <a:rPr lang="en-US" dirty="0" smtClean="0"/>
              <a:t>I  </a:t>
            </a:r>
            <a:r>
              <a:rPr lang="ru-RU" dirty="0" smtClean="0"/>
              <a:t>и Коронация </a:t>
            </a:r>
            <a:r>
              <a:rPr lang="ru-RU" dirty="0" err="1" smtClean="0"/>
              <a:t>Балдуина</a:t>
            </a:r>
            <a:r>
              <a:rPr lang="ru-RU" dirty="0" smtClean="0"/>
              <a:t> </a:t>
            </a:r>
            <a:r>
              <a:rPr lang="en-US" dirty="0" smtClean="0"/>
              <a:t>IV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693" y="1600200"/>
            <a:ext cx="2836614" cy="4114800"/>
          </a:xfrm>
        </p:spPr>
      </p:pic>
    </p:spTree>
    <p:extLst>
      <p:ext uri="{BB962C8B-B14F-4D97-AF65-F5344CB8AC3E}">
        <p14:creationId xmlns:p14="http://schemas.microsoft.com/office/powerpoint/2010/main" val="2037873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Возбудитель проказы </a:t>
            </a:r>
            <a:r>
              <a:rPr lang="en-US" dirty="0" smtClean="0"/>
              <a:t>Mycobacterium </a:t>
            </a:r>
            <a:r>
              <a:rPr lang="en-US" dirty="0" err="1" smtClean="0"/>
              <a:t>leprae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494788"/>
            <a:ext cx="2743200" cy="2325624"/>
          </a:xfrm>
        </p:spPr>
      </p:pic>
    </p:spTree>
    <p:extLst>
      <p:ext uri="{BB962C8B-B14F-4D97-AF65-F5344CB8AC3E}">
        <p14:creationId xmlns:p14="http://schemas.microsoft.com/office/powerpoint/2010/main" val="1216192254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38</TotalTime>
  <Words>110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Горизонт</vt:lpstr>
      <vt:lpstr>Терновый венец Балдуина Прокаженного</vt:lpstr>
      <vt:lpstr>Американский Актер Эдвард НорТон в роли балдуина прокаженного в фильме «Царство небесное» Ридли Скотта 2005</vt:lpstr>
      <vt:lpstr>Клермонский собор 1095 во главе с папой урбаном II</vt:lpstr>
      <vt:lpstr>Государства крестоносцев на ближнем востоке в первой половине XII века</vt:lpstr>
      <vt:lpstr>Иерусалим как центр мира. Карта XIII в.</vt:lpstr>
      <vt:lpstr>Расторжение брака Амальрика I  и Агнесс де Куртине</vt:lpstr>
      <vt:lpstr>Вильгельм Тирский осматривает руки Балдуина</vt:lpstr>
      <vt:lpstr>Смерть Амальрика I  и Коронация Балдуина IV</vt:lpstr>
      <vt:lpstr>Возбудитель проказы Mycobacterium leprae</vt:lpstr>
      <vt:lpstr>Лепроматозный тип проказы</vt:lpstr>
      <vt:lpstr>Битва при Монжизаре Франсуа Лавриер</vt:lpstr>
      <vt:lpstr>Отстатки фундамента крепости Шастелет</vt:lpstr>
      <vt:lpstr>Развалины замка бофор</vt:lpstr>
      <vt:lpstr>Развалины замка бельвуар</vt:lpstr>
      <vt:lpstr>Замок Керак в Иордании (современный вид)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Терновый венец Балдуина Прокаженного</dc:title>
  <dc:creator>Анастасия</dc:creator>
  <cp:lastModifiedBy>Анастасия</cp:lastModifiedBy>
  <cp:revision>10</cp:revision>
  <dcterms:created xsi:type="dcterms:W3CDTF">2021-01-20T14:38:53Z</dcterms:created>
  <dcterms:modified xsi:type="dcterms:W3CDTF">2021-01-20T15:20:41Z</dcterms:modified>
</cp:coreProperties>
</file>