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3" r:id="rId3"/>
    <p:sldId id="269" r:id="rId4"/>
    <p:sldId id="260" r:id="rId5"/>
    <p:sldId id="264" r:id="rId6"/>
    <p:sldId id="265" r:id="rId7"/>
    <p:sldId id="262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  <a:srgbClr val="FCEC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54B919-6DCD-439C-B3A8-65329C6AEC82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0BF6331-B92F-41E3-A1B4-C1E412D077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злп2.jpg"/>
          <p:cNvPicPr>
            <a:picLocks noChangeAspect="1"/>
          </p:cNvPicPr>
          <p:nvPr/>
        </p:nvPicPr>
        <p:blipFill>
          <a:blip r:embed="rId2" cstate="print"/>
          <a:srcRect l="17672" b="-399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2677656"/>
          </a:xfrm>
          <a:prstGeom prst="rect">
            <a:avLst/>
          </a:prstGeom>
          <a:solidFill>
            <a:srgbClr val="DCE6F2">
              <a:alpha val="7215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Bookman Old Style" pitchFamily="18" charset="0"/>
                <a:cs typeface="Times New Roman" pitchFamily="18" charset="0"/>
              </a:rPr>
              <a:t>К 70-ЛЕТИЮ </a:t>
            </a:r>
            <a:r>
              <a:rPr lang="ru-RU" sz="3600" b="1" i="1" dirty="0" smtClean="0">
                <a:latin typeface="Bookman Old Style" pitchFamily="18" charset="0"/>
              </a:rPr>
              <a:t>ПОСТАНОВЛЕНИЯ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</a:rPr>
              <a:t>«О ПЛАНЕ ПОЛЕЗАЩИТНЫХ ЛЕСОНАСАЖДЕНИЙ, ВНЕДРЕНИЯ ТРАВОПОЛЬНЫХ СЕВООБОРОТОВ, СТРОИТЕЛЬСТВА ПРУДОВ И ВОДОЁМОВ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</a:rPr>
              <a:t>ДЛЯ ОБЕСПЕЧЕНИЯ ВЫСОКИХ И УСТОЙЧИВЫХ УРОЖАЕВ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</a:rPr>
              <a:t>В СТЕПНЫХ И ЛЕСОСТЕПНЫХ РАЙОНАХ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</a:rPr>
              <a:t>ЕВРОПЕЙСКОЙ ЧАСТИ СССР»</a:t>
            </a:r>
            <a:endParaRPr lang="ru-RU" sz="2200" b="1" i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5849396"/>
            <a:ext cx="5616624" cy="1107996"/>
          </a:xfrm>
          <a:prstGeom prst="rect">
            <a:avLst/>
          </a:prstGeom>
          <a:solidFill>
            <a:srgbClr val="DCE6F2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Bookman Old Style" pitchFamily="18" charset="0"/>
                <a:cs typeface="Times New Roman" pitchFamily="18" charset="0"/>
              </a:rPr>
              <a:t>Академик РАН, </a:t>
            </a:r>
            <a:r>
              <a:rPr lang="ru-RU" sz="2200" b="1" i="1" dirty="0" err="1" smtClean="0">
                <a:latin typeface="Bookman Old Style" pitchFamily="18" charset="0"/>
                <a:cs typeface="Times New Roman" pitchFamily="18" charset="0"/>
              </a:rPr>
              <a:t>д.с.-х.н</a:t>
            </a:r>
            <a:r>
              <a:rPr lang="ru-RU" sz="2200" b="1" i="1" dirty="0" smtClean="0">
                <a:latin typeface="Bookman Old Style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  <a:cs typeface="Times New Roman" pitchFamily="18" charset="0"/>
              </a:rPr>
              <a:t>директор ФНЦ агроэкологии РАН </a:t>
            </a:r>
          </a:p>
          <a:p>
            <a:pPr algn="ctr"/>
            <a:r>
              <a:rPr lang="ru-RU" sz="2200" b="1" i="1" dirty="0" smtClean="0">
                <a:latin typeface="Bookman Old Style" pitchFamily="18" charset="0"/>
                <a:cs typeface="Times New Roman" pitchFamily="18" charset="0"/>
              </a:rPr>
              <a:t>К. Н. Кулик</a:t>
            </a:r>
            <a:endParaRPr lang="ru-RU" sz="2200" b="1" i="1" dirty="0"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 в на целин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865" y="548680"/>
            <a:ext cx="3913095" cy="3024336"/>
          </a:xfrm>
          <a:prstGeom prst="rect">
            <a:avLst/>
          </a:prstGeom>
        </p:spPr>
      </p:pic>
      <p:pic>
        <p:nvPicPr>
          <p:cNvPr id="4" name="Рисунок 3" descr="10 г вспашка_целины_vspashka_celiny.png"/>
          <p:cNvPicPr>
            <a:picLocks noChangeAspect="1"/>
          </p:cNvPicPr>
          <p:nvPr/>
        </p:nvPicPr>
        <p:blipFill>
          <a:blip r:embed="rId3" cstate="print"/>
          <a:srcRect l="945" t="1419" r="1709" b="2120"/>
          <a:stretch>
            <a:fillRect/>
          </a:stretch>
        </p:blipFill>
        <p:spPr>
          <a:xfrm>
            <a:off x="4427984" y="547281"/>
            <a:ext cx="4583098" cy="3025735"/>
          </a:xfrm>
          <a:prstGeom prst="rect">
            <a:avLst/>
          </a:prstGeom>
        </p:spPr>
      </p:pic>
      <p:pic>
        <p:nvPicPr>
          <p:cNvPr id="5" name="Рисунок 4" descr="10 е Celina_kult_07_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10" y="3717032"/>
            <a:ext cx="4458214" cy="2952328"/>
          </a:xfrm>
          <a:prstGeom prst="rect">
            <a:avLst/>
          </a:prstGeom>
        </p:spPr>
      </p:pic>
      <p:pic>
        <p:nvPicPr>
          <p:cNvPr id="7" name="Рисунок 6" descr="10 г medal-za-osvoenie-tselinnykh-zemel-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645024"/>
            <a:ext cx="2592287" cy="3069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624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Освоение целинных и залежных земель</a:t>
            </a:r>
            <a:endParaRPr lang="ru-RU" sz="2100" b="1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-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3797682" cy="2376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Пыльные бури в 1962-1963 гг.</a:t>
            </a:r>
            <a:endParaRPr lang="ru-RU" sz="2100" b="1" i="1" dirty="0">
              <a:latin typeface="Bookman Old Style" pitchFamily="18" charset="0"/>
            </a:endParaRPr>
          </a:p>
        </p:txBody>
      </p:sp>
      <p:pic>
        <p:nvPicPr>
          <p:cNvPr id="6" name="Рисунок 5" descr="золо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149080"/>
            <a:ext cx="3456384" cy="2227447"/>
          </a:xfrm>
          <a:prstGeom prst="rect">
            <a:avLst/>
          </a:prstGeom>
        </p:spPr>
      </p:pic>
      <p:pic>
        <p:nvPicPr>
          <p:cNvPr id="7" name="Рисунок 6" descr="zer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0845" y="4149080"/>
            <a:ext cx="3571595" cy="2232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350100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600 тонн золота </a:t>
            </a:r>
          </a:p>
          <a:p>
            <a:pPr algn="ctr"/>
            <a:r>
              <a:rPr lang="ru-RU" b="1" i="1" dirty="0" smtClean="0">
                <a:latin typeface="Bookman Old Style" pitchFamily="18" charset="0"/>
              </a:rPr>
              <a:t>из резерва СССР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11" name="Рисунок 10" descr="пб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764704"/>
            <a:ext cx="3672408" cy="2412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355385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Bookman Old Style" pitchFamily="18" charset="0"/>
              </a:rPr>
              <a:t>=</a:t>
            </a:r>
            <a:endParaRPr lang="ru-RU" sz="2800" b="1" i="1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364502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13 </a:t>
            </a:r>
            <a:r>
              <a:rPr lang="ru-RU" b="1" i="1" dirty="0" err="1" smtClean="0">
                <a:latin typeface="Bookman Old Style" pitchFamily="18" charset="0"/>
              </a:rPr>
              <a:t>млн</a:t>
            </a:r>
            <a:r>
              <a:rPr lang="ru-RU" b="1" i="1" dirty="0" smtClean="0">
                <a:latin typeface="Bookman Old Style" pitchFamily="18" charset="0"/>
              </a:rPr>
              <a:t> тонн зерна</a:t>
            </a:r>
            <a:endParaRPr lang="ru-RU" b="1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der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04664"/>
            <a:ext cx="6840760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5688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Bookman Old Style" pitchFamily="18" charset="0"/>
              </a:rPr>
              <a:t>ПЗЛП на космическом снимке</a:t>
            </a:r>
            <a:endParaRPr lang="ru-RU" sz="2000" b="1" i="1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-10834"/>
            <a:ext cx="72728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Система полезащитных лесных полос (ПЗЛП)</a:t>
            </a:r>
            <a:endParaRPr lang="ru-RU" sz="2100" b="1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Слайд 12 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4136" y="3356992"/>
            <a:ext cx="6732240" cy="333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Пыльная буря 27 марта 2015 года в </a:t>
            </a:r>
            <a:r>
              <a:rPr lang="ru-RU" b="1" i="1" dirty="0" err="1" smtClean="0">
                <a:latin typeface="Bookman Old Style" pitchFamily="18" charset="0"/>
              </a:rPr>
              <a:t>Котельниковском</a:t>
            </a:r>
            <a:r>
              <a:rPr lang="ru-RU" b="1" i="1" dirty="0" smtClean="0">
                <a:latin typeface="Bookman Old Style" pitchFamily="18" charset="0"/>
              </a:rPr>
              <a:t> р-не Волгоградской обл.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3" name="Рисунок 2" descr="БУРЯ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3744416" cy="2866880"/>
          </a:xfrm>
          <a:prstGeom prst="rect">
            <a:avLst/>
          </a:prstGeom>
        </p:spPr>
      </p:pic>
      <p:pic>
        <p:nvPicPr>
          <p:cNvPr id="4" name="Рисунок 3" descr="БУРЯ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3744416" cy="288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3569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>
                <a:latin typeface="Bookman Old Style" pitchFamily="18" charset="0"/>
              </a:rPr>
              <a:t>Последствия бури </a:t>
            </a:r>
            <a:r>
              <a:rPr lang="ru-RU" sz="2400" b="1" i="1" dirty="0" smtClean="0">
                <a:latin typeface="Bookman Old Style" pitchFamily="18" charset="0"/>
              </a:rPr>
              <a:t>-</a:t>
            </a:r>
            <a:r>
              <a:rPr lang="ru-RU" sz="1700" b="1" i="1" dirty="0" smtClean="0">
                <a:latin typeface="Bookman Old Style" pitchFamily="18" charset="0"/>
              </a:rPr>
              <a:t> 16 апреля 2015 года (высота наноса от 25 см до 1 м)  </a:t>
            </a:r>
            <a:endParaRPr lang="ru-RU" sz="1700" b="1" i="1" dirty="0">
              <a:latin typeface="Bookman Old Style" pitchFamily="18" charset="0"/>
            </a:endParaRPr>
          </a:p>
        </p:txBody>
      </p:sp>
      <p:pic>
        <p:nvPicPr>
          <p:cNvPr id="6" name="Рисунок 5" descr="БУРЯ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35396"/>
            <a:ext cx="3528392" cy="2905972"/>
          </a:xfrm>
          <a:prstGeom prst="rect">
            <a:avLst/>
          </a:prstGeom>
        </p:spPr>
      </p:pic>
      <p:pic>
        <p:nvPicPr>
          <p:cNvPr id="7" name="Рисунок 6" descr="БУРЯ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24592"/>
            <a:ext cx="3808961" cy="2844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572487"/>
            <a:ext cx="9649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30" b="1" i="1" dirty="0" smtClean="0">
                <a:latin typeface="Bookman Old Style" pitchFamily="18" charset="0"/>
              </a:rPr>
              <a:t>Последствия пыльной бури в Еланском р-не Волгоградской обл.</a:t>
            </a:r>
          </a:p>
          <a:p>
            <a:pPr algn="ctr"/>
            <a:r>
              <a:rPr lang="ru-RU" sz="2030" b="1" i="1" dirty="0" smtClean="0">
                <a:latin typeface="Bookman Old Style" pitchFamily="18" charset="0"/>
              </a:rPr>
              <a:t>Высота наноса от 25 до 50 см.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4" name="Рисунок 3" descr="БУРЯ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772816"/>
            <a:ext cx="4629884" cy="3351423"/>
          </a:xfrm>
          <a:prstGeom prst="rect">
            <a:avLst/>
          </a:prstGeom>
        </p:spPr>
      </p:pic>
      <p:pic>
        <p:nvPicPr>
          <p:cNvPr id="5" name="Рисунок 4" descr="БУРЯ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19082"/>
            <a:ext cx="4320480" cy="3266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4923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Федеральный научный центр агроэкологии, комплексных мелиораций и защитного лесоразведения </a:t>
            </a:r>
          </a:p>
          <a:p>
            <a:pPr algn="ctr"/>
            <a:r>
              <a:rPr lang="ru-RU" sz="2100" b="1" i="1" dirty="0" smtClean="0">
                <a:latin typeface="Bookman Old Style" pitchFamily="18" charset="0"/>
              </a:rPr>
              <a:t>Российской академии наук</a:t>
            </a:r>
            <a:endParaRPr lang="ru-RU" sz="2100" b="1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440" y="6423719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лайд 15 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268760"/>
            <a:ext cx="2565460" cy="3672408"/>
          </a:xfrm>
          <a:prstGeom prst="rect">
            <a:avLst/>
          </a:prstGeom>
        </p:spPr>
      </p:pic>
      <p:pic>
        <p:nvPicPr>
          <p:cNvPr id="10" name="Рисунок 9" descr="Слайд 15 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2780928"/>
            <a:ext cx="2578990" cy="3672408"/>
          </a:xfrm>
          <a:prstGeom prst="rect">
            <a:avLst/>
          </a:prstGeom>
        </p:spPr>
      </p:pic>
      <p:pic>
        <p:nvPicPr>
          <p:cNvPr id="8" name="Рисунок 7" descr="Панорама_без_названия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09" y="1268760"/>
            <a:ext cx="5436595" cy="362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ашко\РаботаОтдел\Раб'12\Юбилей Кулик К. Н\ТимРА.JPG"/>
          <p:cNvPicPr>
            <a:picLocks noChangeAspect="1" noChangeArrowheads="1"/>
          </p:cNvPicPr>
          <p:nvPr/>
        </p:nvPicPr>
        <p:blipFill>
          <a:blip r:embed="rId2" cstate="print"/>
          <a:srcRect r="10756"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420888"/>
            <a:ext cx="9144000" cy="830997"/>
          </a:xfrm>
          <a:prstGeom prst="rect">
            <a:avLst/>
          </a:prstGeom>
          <a:solidFill>
            <a:srgbClr val="DCE6F2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Bookman Old Style" pitchFamily="18" charset="0"/>
              </a:rPr>
              <a:t>СПАСИБО ЗА ВНИМАНИЕ!</a:t>
            </a:r>
            <a:endParaRPr lang="ru-RU" sz="48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3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620688"/>
            <a:ext cx="3672408" cy="2808312"/>
          </a:xfrm>
          <a:prstGeom prst="rect">
            <a:avLst/>
          </a:prstGeom>
        </p:spPr>
      </p:pic>
      <p:pic>
        <p:nvPicPr>
          <p:cNvPr id="6" name="Рисунок 5" descr="1 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2196" y="3545568"/>
            <a:ext cx="2570332" cy="3267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07374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01008"/>
            <a:ext cx="5429287" cy="3304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4016" y="-30579"/>
            <a:ext cx="93965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b="1" i="1" dirty="0" smtClean="0">
                <a:latin typeface="Bookman Old Style" pitchFamily="18" charset="0"/>
                <a:cs typeface="Times New Roman" pitchFamily="18" charset="0"/>
              </a:rPr>
              <a:t>Схема размещения государственных лесных защитных полос </a:t>
            </a:r>
          </a:p>
          <a:p>
            <a:pPr algn="ctr"/>
            <a:r>
              <a:rPr lang="ru-RU" sz="2050" b="1" i="1" dirty="0" smtClean="0">
                <a:latin typeface="Bookman Old Style" pitchFamily="18" charset="0"/>
                <a:cs typeface="Times New Roman" pitchFamily="18" charset="0"/>
              </a:rPr>
              <a:t>и полезащитных лесонасаждений</a:t>
            </a:r>
            <a:endParaRPr lang="ru-RU" sz="2050" b="1" i="1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" name="Picture 2" descr="D:\Sashko\Работа\2016\К докладу Кулика К.Н\Стал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9" y="620688"/>
            <a:ext cx="4032447" cy="2812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ps-32.jpg"/>
          <p:cNvPicPr>
            <a:picLocks noChangeAspect="1"/>
          </p:cNvPicPr>
          <p:nvPr/>
        </p:nvPicPr>
        <p:blipFill>
          <a:blip r:embed="rId2" cstate="print"/>
          <a:srcRect l="6977" t="3045" r="6977" b="25397"/>
          <a:stretch>
            <a:fillRect/>
          </a:stretch>
        </p:blipFill>
        <p:spPr>
          <a:xfrm>
            <a:off x="2123728" y="3789040"/>
            <a:ext cx="4680520" cy="297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462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  <a:cs typeface="Times New Roman" pitchFamily="18" charset="0"/>
              </a:rPr>
              <a:t>Облесение и закрепление песков в степных и полупустынных районах Европейской части СССР</a:t>
            </a:r>
            <a:endParaRPr lang="ru-RU" sz="2100" b="1" i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lex\Desktop\К докладу Кулика К.Н\ИТОГ2\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734728"/>
            <a:ext cx="4680520" cy="2982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ОСХЕМА.jpg"/>
          <p:cNvPicPr>
            <a:picLocks noChangeAspect="1"/>
          </p:cNvPicPr>
          <p:nvPr/>
        </p:nvPicPr>
        <p:blipFill>
          <a:blip r:embed="rId2" cstate="print">
            <a:lum bright="-10000" contrast="24000"/>
          </a:blip>
          <a:srcRect b="3907"/>
          <a:stretch>
            <a:fillRect/>
          </a:stretch>
        </p:blipFill>
        <p:spPr>
          <a:xfrm>
            <a:off x="539552" y="692696"/>
            <a:ext cx="8184856" cy="597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  <a:cs typeface="Times New Roman" pitchFamily="18" charset="0"/>
              </a:rPr>
              <a:t>Схематическая карта великих строек коммунизма, </a:t>
            </a:r>
          </a:p>
          <a:p>
            <a:pPr algn="ctr"/>
            <a:r>
              <a:rPr lang="ru-RU" sz="2100" b="1" i="1" dirty="0" smtClean="0">
                <a:latin typeface="Bookman Old Style" pitchFamily="18" charset="0"/>
                <a:cs typeface="Times New Roman" pitchFamily="18" charset="0"/>
              </a:rPr>
              <a:t>новых ирригационных систем и лесных полос</a:t>
            </a:r>
            <a:endParaRPr lang="ru-RU" sz="2100" b="1" i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ЛГО-ДОНСКОЙ КАНАЛ.jpg"/>
          <p:cNvPicPr>
            <a:picLocks noChangeAspect="1"/>
          </p:cNvPicPr>
          <p:nvPr/>
        </p:nvPicPr>
        <p:blipFill>
          <a:blip r:embed="rId2" cstate="print"/>
          <a:srcRect t="5854"/>
          <a:stretch>
            <a:fillRect/>
          </a:stretch>
        </p:blipFill>
        <p:spPr>
          <a:xfrm>
            <a:off x="251520" y="2276872"/>
            <a:ext cx="4427450" cy="4416553"/>
          </a:xfrm>
          <a:prstGeom prst="rect">
            <a:avLst/>
          </a:prstGeom>
        </p:spPr>
      </p:pic>
      <p:pic>
        <p:nvPicPr>
          <p:cNvPr id="4" name="Рисунок 3" descr="ЦИМЛЯНСКИЙ ГИДРОУЗЕЛ.jpg"/>
          <p:cNvPicPr>
            <a:picLocks noChangeAspect="1"/>
          </p:cNvPicPr>
          <p:nvPr/>
        </p:nvPicPr>
        <p:blipFill>
          <a:blip r:embed="rId3" cstate="print"/>
          <a:srcRect l="6721" t="6462" r="3588"/>
          <a:stretch>
            <a:fillRect/>
          </a:stretch>
        </p:blipFill>
        <p:spPr>
          <a:xfrm>
            <a:off x="107504" y="358128"/>
            <a:ext cx="4680520" cy="1774728"/>
          </a:xfrm>
          <a:prstGeom prst="rect">
            <a:avLst/>
          </a:prstGeom>
        </p:spPr>
      </p:pic>
      <p:pic>
        <p:nvPicPr>
          <p:cNvPr id="7" name="Рисунок 6" descr="5 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620688"/>
            <a:ext cx="3931494" cy="5938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-27384"/>
            <a:ext cx="46805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  <a:cs typeface="Times New Roman" pitchFamily="18" charset="0"/>
              </a:rPr>
              <a:t>Плотина </a:t>
            </a:r>
            <a:r>
              <a:rPr lang="ru-RU" sz="2100" b="1" i="1" dirty="0" err="1" smtClean="0">
                <a:latin typeface="Bookman Old Style" pitchFamily="18" charset="0"/>
                <a:cs typeface="Times New Roman" pitchFamily="18" charset="0"/>
              </a:rPr>
              <a:t>Цимлянской</a:t>
            </a:r>
            <a:r>
              <a:rPr lang="ru-RU" sz="2100" b="1" i="1" dirty="0" smtClean="0">
                <a:latin typeface="Bookman Old Style" pitchFamily="18" charset="0"/>
                <a:cs typeface="Times New Roman" pitchFamily="18" charset="0"/>
              </a:rPr>
              <a:t> ГЭС</a:t>
            </a:r>
            <a:endParaRPr lang="ru-RU" sz="2100" b="1" i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206605"/>
            <a:ext cx="4680520" cy="1052596"/>
          </a:xfrm>
          <a:prstGeom prst="rect">
            <a:avLst/>
          </a:prstGeom>
          <a:solidFill>
            <a:srgbClr val="FCECD5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80" b="1" i="1" dirty="0" smtClean="0">
                <a:latin typeface="Bookman Old Style" pitchFamily="18" charset="0"/>
                <a:cs typeface="Times New Roman" pitchFamily="18" charset="0"/>
              </a:rPr>
              <a:t>Корабль «Иосиф Сталин» проходит через шлюз Волго-Донского судоходного канала</a:t>
            </a:r>
            <a:endParaRPr lang="ru-RU" sz="2080" b="1" i="1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-27384"/>
            <a:ext cx="428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Bookman Old Style" pitchFamily="18" charset="0"/>
              </a:rPr>
              <a:t>Статья в научном журнале </a:t>
            </a:r>
          </a:p>
          <a:p>
            <a:pPr algn="ctr"/>
            <a:r>
              <a:rPr lang="ru-RU" sz="2000" b="1" i="1" dirty="0" smtClean="0">
                <a:latin typeface="Bookman Old Style" pitchFamily="18" charset="0"/>
              </a:rPr>
              <a:t>о </a:t>
            </a:r>
            <a:r>
              <a:rPr lang="ru-RU" sz="2000" b="1" i="1" dirty="0" err="1" smtClean="0">
                <a:latin typeface="Bookman Old Style" pitchFamily="18" charset="0"/>
              </a:rPr>
              <a:t>Волго-Донском</a:t>
            </a:r>
            <a:r>
              <a:rPr lang="ru-RU" sz="2000" b="1" i="1" dirty="0" smtClean="0">
                <a:latin typeface="Bookman Old Style" pitchFamily="18" charset="0"/>
              </a:rPr>
              <a:t> канале</a:t>
            </a:r>
            <a:endParaRPr lang="ru-RU" sz="2000" b="1" i="1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 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1728192" cy="2675910"/>
          </a:xfrm>
          <a:prstGeom prst="rect">
            <a:avLst/>
          </a:prstGeom>
        </p:spPr>
      </p:pic>
      <p:pic>
        <p:nvPicPr>
          <p:cNvPr id="3" name="Рисунок 2" descr="6 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620688"/>
            <a:ext cx="1820602" cy="2664296"/>
          </a:xfrm>
          <a:prstGeom prst="rect">
            <a:avLst/>
          </a:prstGeom>
        </p:spPr>
      </p:pic>
      <p:pic>
        <p:nvPicPr>
          <p:cNvPr id="4" name="Рисунок 3" descr="6 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620688"/>
            <a:ext cx="1734089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Травопольная система земледелия</a:t>
            </a:r>
            <a:endParaRPr lang="ru-RU" sz="2100" b="1" i="1" dirty="0">
              <a:latin typeface="Bookman Old Style" pitchFamily="18" charset="0"/>
            </a:endParaRPr>
          </a:p>
        </p:txBody>
      </p:sp>
      <p:pic>
        <p:nvPicPr>
          <p:cNvPr id="6" name="Рисунок 5" descr="6 б.jpg"/>
          <p:cNvPicPr>
            <a:picLocks noChangeAspect="1"/>
          </p:cNvPicPr>
          <p:nvPr/>
        </p:nvPicPr>
        <p:blipFill>
          <a:blip r:embed="rId5" cstate="print"/>
          <a:srcRect l="30712" t="4006" b="7565"/>
          <a:stretch>
            <a:fillRect/>
          </a:stretch>
        </p:blipFill>
        <p:spPr>
          <a:xfrm>
            <a:off x="331585" y="3950668"/>
            <a:ext cx="4312423" cy="2646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2900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Bookman Old Style" pitchFamily="18" charset="0"/>
              </a:rPr>
              <a:t>Ростовская область, </a:t>
            </a:r>
            <a:r>
              <a:rPr lang="ru-RU" sz="2000" b="1" i="1" dirty="0" err="1" smtClean="0">
                <a:latin typeface="Bookman Old Style" pitchFamily="18" charset="0"/>
              </a:rPr>
              <a:t>Сальский</a:t>
            </a:r>
            <a:r>
              <a:rPr lang="ru-RU" sz="2000" b="1" i="1" dirty="0" smtClean="0">
                <a:latin typeface="Bookman Old Style" pitchFamily="18" charset="0"/>
              </a:rPr>
              <a:t> район</a:t>
            </a:r>
          </a:p>
        </p:txBody>
      </p:sp>
      <p:pic>
        <p:nvPicPr>
          <p:cNvPr id="11" name="Рисунок 10" descr="spps-44А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24315" y="3933056"/>
            <a:ext cx="3624149" cy="2664296"/>
          </a:xfrm>
          <a:prstGeom prst="rect">
            <a:avLst/>
          </a:prstGeom>
        </p:spPr>
      </p:pic>
      <p:pic>
        <p:nvPicPr>
          <p:cNvPr id="12" name="Рисунок 11" descr="spps-46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5" y="620688"/>
            <a:ext cx="3210664" cy="2592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c3bd4926.jpg"/>
          <p:cNvPicPr>
            <a:picLocks noChangeAspect="1"/>
          </p:cNvPicPr>
          <p:nvPr/>
        </p:nvPicPr>
        <p:blipFill>
          <a:blip r:embed="rId2" cstate="print"/>
          <a:srcRect l="10509"/>
          <a:stretch>
            <a:fillRect/>
          </a:stretch>
        </p:blipFill>
        <p:spPr>
          <a:xfrm>
            <a:off x="683568" y="597270"/>
            <a:ext cx="3888432" cy="2687714"/>
          </a:xfrm>
          <a:prstGeom prst="rect">
            <a:avLst/>
          </a:prstGeom>
        </p:spPr>
      </p:pic>
      <p:pic>
        <p:nvPicPr>
          <p:cNvPr id="3" name="Рисунок 2" descr="712184d3b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87506"/>
            <a:ext cx="3754317" cy="2697478"/>
          </a:xfrm>
          <a:prstGeom prst="rect">
            <a:avLst/>
          </a:prstGeom>
        </p:spPr>
      </p:pic>
      <p:pic>
        <p:nvPicPr>
          <p:cNvPr id="5" name="Рисунок 4" descr="7mage036_thu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440654"/>
            <a:ext cx="7848872" cy="3350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632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Посадка лесных полос</a:t>
            </a:r>
            <a:endParaRPr lang="ru-RU" sz="2100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 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84" y="980728"/>
            <a:ext cx="5529336" cy="4968552"/>
          </a:xfrm>
          <a:prstGeom prst="rect">
            <a:avLst/>
          </a:prstGeom>
        </p:spPr>
      </p:pic>
      <p:pic>
        <p:nvPicPr>
          <p:cNvPr id="4" name="Рисунок 3" descr="spps-57.jpg"/>
          <p:cNvPicPr>
            <a:picLocks noChangeAspect="1"/>
          </p:cNvPicPr>
          <p:nvPr/>
        </p:nvPicPr>
        <p:blipFill>
          <a:blip r:embed="rId3" cstate="print">
            <a:lum bright="22000" contrast="18000"/>
          </a:blip>
          <a:srcRect l="50000" t="3704" r="3191" b="4362"/>
          <a:stretch>
            <a:fillRect/>
          </a:stretch>
        </p:blipFill>
        <p:spPr>
          <a:xfrm>
            <a:off x="5724128" y="980728"/>
            <a:ext cx="3288365" cy="4932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3364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Советские агитационные плакаты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 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392488" cy="3024336"/>
          </a:xfrm>
          <a:prstGeom prst="rect">
            <a:avLst/>
          </a:prstGeom>
        </p:spPr>
      </p:pic>
      <p:pic>
        <p:nvPicPr>
          <p:cNvPr id="4" name="Рисунок 3" descr="spps-60.jpg"/>
          <p:cNvPicPr>
            <a:picLocks noChangeAspect="1"/>
          </p:cNvPicPr>
          <p:nvPr/>
        </p:nvPicPr>
        <p:blipFill>
          <a:blip r:embed="rId3" cstate="print"/>
          <a:srcRect l="9168" t="3967" r="9629" b="24008"/>
          <a:stretch>
            <a:fillRect/>
          </a:stretch>
        </p:blipFill>
        <p:spPr>
          <a:xfrm>
            <a:off x="107504" y="3645024"/>
            <a:ext cx="4392488" cy="3024336"/>
          </a:xfrm>
          <a:prstGeom prst="rect">
            <a:avLst/>
          </a:prstGeom>
        </p:spPr>
      </p:pic>
      <p:pic>
        <p:nvPicPr>
          <p:cNvPr id="5" name="Рисунок 4" descr="spps-55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840720"/>
            <a:ext cx="3881758" cy="5612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632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 smtClean="0">
                <a:latin typeface="Bookman Old Style" pitchFamily="18" charset="0"/>
              </a:rPr>
              <a:t>Советские агитационные плакаты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76456" y="6423719"/>
            <a:ext cx="4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789</TotalTime>
  <Words>229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87</cp:revision>
  <dcterms:created xsi:type="dcterms:W3CDTF">2017-06-07T11:09:57Z</dcterms:created>
  <dcterms:modified xsi:type="dcterms:W3CDTF">2017-06-09T12:54:01Z</dcterms:modified>
</cp:coreProperties>
</file>